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8" r:id="rId5"/>
    <p:sldId id="262" r:id="rId6"/>
    <p:sldId id="266" r:id="rId7"/>
    <p:sldId id="267" r:id="rId8"/>
    <p:sldId id="264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 Medium" panose="020B0600000101010101" charset="0"/>
      <p:regular r:id="rId15"/>
    </p:embeddedFont>
    <p:embeddedFont>
      <p:font typeface="Roboto" panose="020B0600000101010101" charset="0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5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27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3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5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562" y="0"/>
            <a:ext cx="5106838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05490"/>
            <a:ext cx="7867131" cy="110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ko-KR" altLang="en-US" sz="6150" dirty="0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팀 </a:t>
            </a:r>
            <a:r>
              <a:rPr lang="ko-KR" altLang="en-US" sz="6150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프로젝트 완료 보고서</a:t>
            </a:r>
            <a:endParaRPr lang="en-US" sz="61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3119758"/>
            <a:ext cx="68319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ko-KR" altLang="en-US" sz="3550" dirty="0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포트폴리오를 연결하는 공통 페이지 제작</a:t>
            </a:r>
            <a:endParaRPr lang="en-US" sz="35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52092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조원: </a:t>
            </a: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김종원</a:t>
            </a:r>
            <a:r>
              <a:rPr lang="en-US" altLang="ko-KR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(</a:t>
            </a: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조장</a:t>
            </a:r>
            <a:r>
              <a:rPr lang="en-US" altLang="ko-KR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)</a:t>
            </a:r>
            <a:r>
              <a:rPr 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, </a:t>
            </a:r>
            <a:r>
              <a:rPr lang="ko-KR" altLang="en-US" sz="1750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서효민</a:t>
            </a:r>
            <a:r>
              <a:rPr 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, </a:t>
            </a: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안재경</a:t>
            </a:r>
            <a:r>
              <a:rPr 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, </a:t>
            </a: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윤승현</a:t>
            </a:r>
            <a:endParaRPr lang="en-US" sz="17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5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프로젝트 개요</a:t>
            </a:r>
            <a:endParaRPr lang="en-US" sz="44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004780"/>
            <a:ext cx="7556421" cy="1204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본 프로젝트의 목표는 각 조원들이 개인 포트폴리오를 제작하여 공통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페이지에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연결하는</a:t>
            </a:r>
            <a:r>
              <a:rPr 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 것</a:t>
            </a: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으로 각자의 작업을 공유하고</a:t>
            </a:r>
            <a:r>
              <a:rPr lang="en-US" altLang="ko-KR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, </a:t>
            </a: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협업의 결과물을 한눈에 확인 할 수 있도록 하는 것에 중점을 맞춘 프로젝트입니다</a:t>
            </a:r>
            <a:r>
              <a:rPr lang="en-US" altLang="ko-KR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.</a:t>
            </a:r>
            <a:endParaRPr lang="en-US" sz="17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4603790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48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개인 포트폴리오</a:t>
            </a:r>
            <a:endParaRPr lang="en-US" sz="2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07004" y="532102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조원들이 각자 자신의 작업과 기술을 보여줍니다.</a:t>
            </a:r>
            <a:endParaRPr lang="en-US" sz="17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171867" y="4603790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0" name="Text 7"/>
          <p:cNvSpPr/>
          <p:nvPr/>
        </p:nvSpPr>
        <p:spPr>
          <a:xfrm>
            <a:off x="10398681" y="48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공통 페이지</a:t>
            </a:r>
            <a:endParaRPr lang="en-US" sz="2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98681" y="532102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모든 포트폴리오를 한 곳에서 쉽게 접근 가능합니다.</a:t>
            </a:r>
            <a:endParaRPr lang="en-US" sz="17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프로젝트</a:t>
            </a:r>
            <a:r>
              <a:rPr lang="en-US" sz="4450" dirty="0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 </a:t>
            </a:r>
            <a:r>
              <a:rPr lang="en-US" sz="4450" dirty="0" err="1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제작</a:t>
            </a:r>
            <a:endParaRPr lang="en-US" sz="44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공통 페이지 제작</a:t>
            </a:r>
            <a:endParaRPr lang="en-US" sz="2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적절한 형태의 조원들이 한눈에 보일 수</a:t>
            </a:r>
            <a:endParaRPr lang="en-US" altLang="ko-KR" sz="1750" dirty="0" smtClean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있는 페이지 제작</a:t>
            </a:r>
            <a:endParaRPr lang="en-US" sz="17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개인 </a:t>
            </a:r>
            <a:r>
              <a:rPr lang="en-US" sz="2200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프로젝트</a:t>
            </a:r>
            <a:r>
              <a:rPr lang="en-US" sz="220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 </a:t>
            </a:r>
            <a:r>
              <a:rPr lang="en-US" sz="220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구현</a:t>
            </a:r>
            <a:endParaRPr lang="en-US" sz="2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개인</a:t>
            </a:r>
            <a:r>
              <a:rPr 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포트폴리오</a:t>
            </a: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를 만든 후 공통 페이지에</a:t>
            </a:r>
            <a:r>
              <a:rPr 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반영</a:t>
            </a:r>
            <a:endParaRPr lang="en-US" sz="17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결과물 정리</a:t>
            </a:r>
            <a:endParaRPr lang="en-US" sz="2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 4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개인</a:t>
            </a:r>
            <a:r>
              <a:rPr 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포트폴리오</a:t>
            </a: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가 연결된 공통 페이지가 잘 작동하는지 확인과</a:t>
            </a:r>
            <a:r>
              <a:rPr lang="en-US" altLang="ko-KR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 </a:t>
            </a: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연결 후</a:t>
            </a:r>
            <a:endParaRPr lang="en-US" altLang="ko-KR" sz="1750" dirty="0" smtClean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수정</a:t>
            </a:r>
            <a:r>
              <a:rPr lang="en-US" altLang="ko-KR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,</a:t>
            </a:r>
            <a:r>
              <a:rPr lang="ko-KR" altLang="en-US" sz="1750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pitchFamily="34" charset="-120"/>
              </a:rPr>
              <a:t> 보안 작업</a:t>
            </a:r>
            <a:endParaRPr lang="en-US" sz="17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2437765"/>
            <a:ext cx="5670550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조원 역할 분담</a:t>
            </a:r>
            <a:endParaRPr lang="en-US" sz="44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50" y="371348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120650" lvl="2" indent="0">
              <a:lnSpc>
                <a:spcPts val="2750"/>
              </a:lnSpc>
              <a:buFontTx/>
              <a:buNone/>
            </a:pPr>
            <a:r>
              <a:rPr lang="en-US" sz="2200" dirty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charset="0"/>
              </a:rPr>
              <a:t>           윤 승 현</a:t>
            </a:r>
            <a:endParaRPr lang="ko-KR" altLang="en-US" sz="2200" dirty="0">
              <a:solidFill>
                <a:srgbClr val="F3F3F2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IBM Plex Sans Medium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50" y="4295140"/>
            <a:ext cx="2846070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콘텐츠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자료수집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및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정리</a:t>
            </a:r>
            <a:endParaRPr lang="ko-KR" altLang="en-US" sz="1750" dirty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50" y="4703762"/>
            <a:ext cx="2846070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다양한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의견과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아이디어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제공</a:t>
            </a:r>
            <a:endParaRPr lang="ko-KR" altLang="en-US" sz="1750" dirty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525" y="371348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charset="0"/>
              </a:rPr>
              <a:t>             서 효 민</a:t>
            </a:r>
            <a:endParaRPr lang="ko-KR" altLang="en-US" sz="2200">
              <a:solidFill>
                <a:srgbClr val="F3F3F2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IBM Plex Sans Medium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00525" y="4295140"/>
            <a:ext cx="2846070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공동페이지의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디자인과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구성</a:t>
            </a:r>
            <a:endParaRPr lang="ko-KR" altLang="en-US" sz="1750" dirty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00525" y="4734530"/>
            <a:ext cx="2846070" cy="72644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화면의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구성과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스타일을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담당</a:t>
            </a:r>
            <a:endParaRPr lang="ko-KR" altLang="en-US" sz="1750" dirty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07300" y="371348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charset="0"/>
              </a:rPr>
              <a:t>             안 재 경</a:t>
            </a:r>
            <a:endParaRPr lang="ko-KR" altLang="en-US" sz="2200">
              <a:solidFill>
                <a:srgbClr val="F3F3F2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IBM Plex Sans Medium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07300" y="4295140"/>
            <a:ext cx="2846070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공동페이지의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JS를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담당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.</a:t>
            </a:r>
            <a:endParaRPr lang="ko-KR" altLang="en-US" sz="1750" dirty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07300" y="4734530"/>
            <a:ext cx="2846070" cy="72644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공동페이지의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들어갈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JS를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/>
            </a:r>
            <a:b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</a:b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아이디어를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제공하여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직접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제작</a:t>
            </a:r>
            <a:endParaRPr lang="ko-KR" altLang="en-US" sz="1750" dirty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013440" y="371348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charset="0"/>
              </a:rPr>
              <a:t>             김 종 원</a:t>
            </a:r>
            <a:endParaRPr lang="ko-KR" altLang="en-US" sz="2200">
              <a:solidFill>
                <a:srgbClr val="F3F3F2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IBM Plex Sans Medium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013440" y="4295140"/>
            <a:ext cx="2846070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발표 준비 및 피피티 제작</a:t>
            </a: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013440" y="4734530"/>
            <a:ext cx="2846070" cy="72644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전체적인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제작과정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검토</a:t>
            </a:r>
            <a: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/>
            </a:r>
            <a:br>
              <a:rPr lang="en-US" sz="1750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</a:br>
            <a:endParaRPr lang="ko-KR" altLang="en-US" sz="1750" dirty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93750" y="5840023"/>
            <a:ext cx="2846070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공통 페이지 자료 수집</a:t>
            </a:r>
            <a:endParaRPr lang="en-US" altLang="ko-KR" b="1" dirty="0" smtClean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  <a:p>
            <a:pPr marL="0" indent="0">
              <a:lnSpc>
                <a:spcPts val="2850"/>
              </a:lnSpc>
              <a:buFontTx/>
              <a:buNone/>
            </a:pP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개인 페이지 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html,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css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,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js</a:t>
            </a:r>
            <a:endParaRPr lang="ko-KR" altLang="en-US" b="1" dirty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</p:txBody>
      </p:sp>
      <p:sp>
        <p:nvSpPr>
          <p:cNvPr id="17" name="Text 3"/>
          <p:cNvSpPr/>
          <p:nvPr/>
        </p:nvSpPr>
        <p:spPr>
          <a:xfrm>
            <a:off x="7597140" y="5840023"/>
            <a:ext cx="2846070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공통 페이지 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html, </a:t>
            </a: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초기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css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,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js</a:t>
            </a:r>
            <a:endParaRPr lang="en-US" altLang="ko-KR" b="1" dirty="0" smtClean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  <a:p>
            <a:pPr marL="0" indent="0">
              <a:lnSpc>
                <a:spcPts val="2850"/>
              </a:lnSpc>
              <a:buFontTx/>
              <a:buNone/>
            </a:pP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개인 페이지 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html,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css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,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js</a:t>
            </a:r>
            <a:endParaRPr lang="ko-KR" altLang="en-US" b="1" dirty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</p:txBody>
      </p:sp>
      <p:sp>
        <p:nvSpPr>
          <p:cNvPr id="18" name="Text 3"/>
          <p:cNvSpPr/>
          <p:nvPr/>
        </p:nvSpPr>
        <p:spPr>
          <a:xfrm>
            <a:off x="4190365" y="5840023"/>
            <a:ext cx="2846070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공통 페이지 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css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전반 작업</a:t>
            </a:r>
            <a:endParaRPr lang="en-US" altLang="ko-KR" b="1" dirty="0" smtClean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  <a:p>
            <a:pPr marL="0" indent="0">
              <a:lnSpc>
                <a:spcPts val="2850"/>
              </a:lnSpc>
              <a:buFontTx/>
              <a:buNone/>
            </a:pP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개인 페이지 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html,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css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,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js</a:t>
            </a:r>
            <a:endParaRPr lang="ko-KR" altLang="en-US" b="1" dirty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11003915" y="5840023"/>
            <a:ext cx="2846070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공통 페이지 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css</a:t>
            </a:r>
            <a:r>
              <a:rPr lang="ko-KR" altLang="en-US" b="1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자료</a:t>
            </a:r>
            <a:endParaRPr lang="en-US" altLang="ko-KR" b="1" dirty="0" smtClean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  <a:p>
            <a:pPr marL="0" indent="0">
              <a:lnSpc>
                <a:spcPts val="2850"/>
              </a:lnSpc>
              <a:buFontTx/>
              <a:buNone/>
            </a:pPr>
            <a:r>
              <a:rPr lang="en-US" altLang="ko-KR" b="1" dirty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	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   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css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 </a:t>
            </a: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수정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, </a:t>
            </a: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후반 작업</a:t>
            </a:r>
            <a:endParaRPr lang="en-US" altLang="ko-KR" b="1" dirty="0" smtClean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  <a:p>
            <a:pPr marL="0" indent="0">
              <a:lnSpc>
                <a:spcPts val="2850"/>
              </a:lnSpc>
              <a:buFontTx/>
              <a:buNone/>
            </a:pPr>
            <a:r>
              <a:rPr lang="ko-KR" altLang="en-US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개인 페이지 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html,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css</a:t>
            </a:r>
            <a:r>
              <a:rPr lang="en-US" altLang="ko-KR" b="1" dirty="0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, </a:t>
            </a:r>
            <a:r>
              <a:rPr lang="en-US" altLang="ko-KR" b="1" dirty="0" err="1" smtClean="0">
                <a:solidFill>
                  <a:srgbClr val="D4D4D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Roboto" charset="0"/>
              </a:rPr>
              <a:t>js</a:t>
            </a:r>
            <a:endParaRPr lang="ko-KR" altLang="en-US" b="1" dirty="0">
              <a:solidFill>
                <a:srgbClr val="D4D4D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3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444" y="0"/>
            <a:ext cx="5486399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861275" y="5715520"/>
            <a:ext cx="4745236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ko-KR" altLang="en-US" sz="370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공통 페이지</a:t>
            </a:r>
            <a:endParaRPr lang="en-US" sz="37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8534"/>
          <a:stretch/>
        </p:blipFill>
        <p:spPr>
          <a:xfrm>
            <a:off x="2338193" y="605223"/>
            <a:ext cx="9791401" cy="4851054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1098112" y="6564929"/>
            <a:ext cx="4336531" cy="937422"/>
            <a:chOff x="1098112" y="6600510"/>
            <a:chExt cx="4336531" cy="937422"/>
          </a:xfrm>
        </p:grpSpPr>
        <p:sp>
          <p:nvSpPr>
            <p:cNvPr id="22" name="Shape 1"/>
            <p:cNvSpPr/>
            <p:nvPr/>
          </p:nvSpPr>
          <p:spPr>
            <a:xfrm>
              <a:off x="1098112" y="6600510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23" name="Text 2"/>
            <p:cNvSpPr/>
            <p:nvPr/>
          </p:nvSpPr>
          <p:spPr>
            <a:xfrm>
              <a:off x="1251107" y="6685520"/>
              <a:ext cx="204192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IBM Plex Sans Medium" pitchFamily="34" charset="-120"/>
                </a:rPr>
                <a:t>1</a:t>
              </a:r>
              <a:endParaRPr lang="en-US" sz="265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4" name="Text 3"/>
            <p:cNvSpPr/>
            <p:nvPr/>
          </p:nvSpPr>
          <p:spPr>
            <a:xfrm>
              <a:off x="1835228" y="668552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ko-KR" altLang="en-US" sz="2200" dirty="0" smtClean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IBM Plex Sans Medium" pitchFamily="34" charset="-120"/>
                </a:rPr>
                <a:t>통합 링크</a:t>
              </a:r>
              <a:endParaRPr lang="en-US" sz="2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5" name="Text 4"/>
            <p:cNvSpPr/>
            <p:nvPr/>
          </p:nvSpPr>
          <p:spPr>
            <a:xfrm>
              <a:off x="1835229" y="7173855"/>
              <a:ext cx="3599414" cy="36407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Roboto" pitchFamily="34" charset="-120"/>
                </a:rPr>
                <a:t>각 </a:t>
              </a:r>
              <a:r>
                <a:rPr lang="en-US" sz="1750" dirty="0" err="1" smtClean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Roboto" pitchFamily="34" charset="-120"/>
                </a:rPr>
                <a:t>포트폴리오로</a:t>
              </a:r>
              <a:r>
                <a:rPr lang="en-US" sz="1750" dirty="0" smtClean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Roboto" pitchFamily="34" charset="-120"/>
                </a:rPr>
                <a:t> </a:t>
              </a:r>
              <a:r>
                <a:rPr lang="en-US" sz="1750" dirty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Roboto" pitchFamily="34" charset="-120"/>
                </a:rPr>
                <a:t>직관적인 </a:t>
              </a:r>
              <a:r>
                <a:rPr lang="en-US" sz="1750" dirty="0" err="1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Roboto" pitchFamily="34" charset="-120"/>
                </a:rPr>
                <a:t>링크</a:t>
              </a:r>
              <a:r>
                <a:rPr lang="en-US" sz="1750" dirty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Roboto" pitchFamily="34" charset="-120"/>
                </a:rPr>
                <a:t> </a:t>
              </a:r>
              <a:r>
                <a:rPr lang="ko-KR" altLang="en-US" sz="1750" dirty="0" smtClean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Roboto" pitchFamily="34" charset="-120"/>
                </a:rPr>
                <a:t>이동</a:t>
              </a:r>
              <a:r>
                <a:rPr lang="en-US" sz="1750" dirty="0" smtClean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Roboto" pitchFamily="34" charset="-120"/>
                </a:rPr>
                <a:t>.</a:t>
              </a:r>
              <a:endParaRPr lang="en-US" sz="175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587638" y="6564929"/>
            <a:ext cx="3664863" cy="936128"/>
            <a:chOff x="5687882" y="6600510"/>
            <a:chExt cx="3664863" cy="936128"/>
          </a:xfrm>
        </p:grpSpPr>
        <p:sp>
          <p:nvSpPr>
            <p:cNvPr id="26" name="Shape 5"/>
            <p:cNvSpPr/>
            <p:nvPr/>
          </p:nvSpPr>
          <p:spPr>
            <a:xfrm>
              <a:off x="5687882" y="6600510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27" name="Text 6"/>
            <p:cNvSpPr/>
            <p:nvPr/>
          </p:nvSpPr>
          <p:spPr>
            <a:xfrm>
              <a:off x="5840877" y="6685520"/>
              <a:ext cx="204192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IBM Plex Sans Medium" pitchFamily="34" charset="-120"/>
                </a:rPr>
                <a:t>2</a:t>
              </a:r>
              <a:endParaRPr lang="en-US" sz="265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8" name="Text 7"/>
            <p:cNvSpPr/>
            <p:nvPr/>
          </p:nvSpPr>
          <p:spPr>
            <a:xfrm>
              <a:off x="6424997" y="668552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IBM Plex Sans Medium" pitchFamily="34" charset="-120"/>
                </a:rPr>
                <a:t>사용자 친화적 디자인</a:t>
              </a:r>
              <a:endParaRPr lang="en-US" sz="2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" name="Text 8"/>
            <p:cNvSpPr/>
            <p:nvPr/>
          </p:nvSpPr>
          <p:spPr>
            <a:xfrm>
              <a:off x="6424998" y="7173735"/>
              <a:ext cx="292774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Roboto" pitchFamily="34" charset="-120"/>
                </a:rPr>
                <a:t>간편한 UI/UX로 접근성 개선.</a:t>
              </a:r>
              <a:endParaRPr lang="en-US" sz="175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606511" y="6564928"/>
            <a:ext cx="7556421" cy="929812"/>
            <a:chOff x="9760174" y="6600509"/>
            <a:chExt cx="7556421" cy="929812"/>
          </a:xfrm>
        </p:grpSpPr>
        <p:sp>
          <p:nvSpPr>
            <p:cNvPr id="30" name="Shape 9"/>
            <p:cNvSpPr/>
            <p:nvPr/>
          </p:nvSpPr>
          <p:spPr>
            <a:xfrm>
              <a:off x="9760174" y="6600509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484B51"/>
            </a:solidFill>
            <a:ln/>
          </p:spPr>
        </p:sp>
        <p:sp>
          <p:nvSpPr>
            <p:cNvPr id="31" name="Text 10"/>
            <p:cNvSpPr/>
            <p:nvPr/>
          </p:nvSpPr>
          <p:spPr>
            <a:xfrm>
              <a:off x="9913169" y="6685520"/>
              <a:ext cx="204192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IBM Plex Sans Medium" pitchFamily="34" charset="-120"/>
                </a:rPr>
                <a:t>3</a:t>
              </a:r>
              <a:endParaRPr lang="en-US" sz="265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2" name="Text 11"/>
            <p:cNvSpPr/>
            <p:nvPr/>
          </p:nvSpPr>
          <p:spPr>
            <a:xfrm>
              <a:off x="10497290" y="668552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IBM Plex Sans Medium" pitchFamily="34" charset="-120"/>
                </a:rPr>
                <a:t>반응형 웹 디자인</a:t>
              </a:r>
              <a:endParaRPr lang="en-US" sz="2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3" name="Text 12"/>
            <p:cNvSpPr/>
            <p:nvPr/>
          </p:nvSpPr>
          <p:spPr>
            <a:xfrm>
              <a:off x="10497290" y="7167418"/>
              <a:ext cx="681930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4D4D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Roboto" pitchFamily="34" charset="-120"/>
                </a:rPr>
                <a:t>다양한 기기에서 최적화된 화면 구성.</a:t>
              </a:r>
              <a:endParaRPr lang="en-US" sz="175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/>
          <p:cNvSpPr/>
          <p:nvPr/>
        </p:nvSpPr>
        <p:spPr>
          <a:xfrm>
            <a:off x="946785" y="11039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개인 포트폴리오</a:t>
            </a:r>
            <a:endParaRPr lang="en-US" sz="44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8462"/>
          <a:stretch/>
        </p:blipFill>
        <p:spPr>
          <a:xfrm>
            <a:off x="7739130" y="2225979"/>
            <a:ext cx="5400136" cy="338887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t="8462"/>
          <a:stretch/>
        </p:blipFill>
        <p:spPr>
          <a:xfrm>
            <a:off x="1283761" y="2225978"/>
            <a:ext cx="5400136" cy="3388879"/>
          </a:xfrm>
          <a:prstGeom prst="rect">
            <a:avLst/>
          </a:prstGeom>
        </p:spPr>
      </p:pic>
      <p:sp>
        <p:nvSpPr>
          <p:cNvPr id="25" name="Text 1"/>
          <p:cNvSpPr/>
          <p:nvPr/>
        </p:nvSpPr>
        <p:spPr>
          <a:xfrm>
            <a:off x="2561032" y="6027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2200" dirty="0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김종원</a:t>
            </a:r>
            <a:endParaRPr lang="en-US" sz="2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 4"/>
          <p:cNvSpPr/>
          <p:nvPr/>
        </p:nvSpPr>
        <p:spPr>
          <a:xfrm>
            <a:off x="9021580" y="5968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2200" dirty="0" err="1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서효민</a:t>
            </a:r>
            <a:endParaRPr lang="en-US" sz="2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3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8554"/>
          <a:stretch/>
        </p:blipFill>
        <p:spPr>
          <a:xfrm>
            <a:off x="7739129" y="2225978"/>
            <a:ext cx="5580055" cy="3388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8636" r="1284" b="2227"/>
          <a:stretch/>
        </p:blipFill>
        <p:spPr>
          <a:xfrm>
            <a:off x="1283761" y="2225979"/>
            <a:ext cx="5400136" cy="3388648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2561032" y="6027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2200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안재경</a:t>
            </a:r>
            <a:endParaRPr lang="en-US" sz="2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9111538" y="5968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ko-KR" altLang="en-US" sz="2200" dirty="0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윤승현</a:t>
            </a:r>
            <a:endParaRPr lang="en-US" sz="2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 0"/>
          <p:cNvSpPr/>
          <p:nvPr/>
        </p:nvSpPr>
        <p:spPr>
          <a:xfrm>
            <a:off x="946785" y="11039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3F3F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IBM Plex Sans Medium" pitchFamily="34" charset="-120"/>
              </a:rPr>
              <a:t>개인 포트폴리오</a:t>
            </a:r>
            <a:endParaRPr lang="en-US" sz="44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29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05490"/>
            <a:ext cx="7556421" cy="1100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ko-KR" altLang="en-US" sz="6150" dirty="0" smtClean="0">
                <a:solidFill>
                  <a:srgbClr val="F3F3F2"/>
                </a:solidFill>
                <a:latin typeface="IBM Plex Sans Medium" pitchFamily="34" charset="0"/>
              </a:rPr>
              <a:t>감사합니다</a:t>
            </a:r>
            <a:endParaRPr lang="en-US" sz="6150" dirty="0"/>
          </a:p>
        </p:txBody>
      </p:sp>
      <p:sp>
        <p:nvSpPr>
          <p:cNvPr id="6" name="Text 2"/>
          <p:cNvSpPr/>
          <p:nvPr/>
        </p:nvSpPr>
        <p:spPr>
          <a:xfrm>
            <a:off x="793790" y="31388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조원: </a:t>
            </a:r>
            <a:r>
              <a:rPr lang="ko-KR" altLang="en-US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김종원</a:t>
            </a:r>
            <a:r>
              <a:rPr lang="en-US" altLang="ko-KR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</a:t>
            </a:r>
            <a:r>
              <a:rPr lang="ko-KR" altLang="en-US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조장</a:t>
            </a:r>
            <a:r>
              <a:rPr lang="en-US" altLang="ko-KR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r>
              <a:rPr lang="en-US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ko-KR" altLang="en-US" sz="1750" dirty="0" err="1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서효민</a:t>
            </a:r>
            <a:r>
              <a:rPr lang="en-US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ko-KR" altLang="en-US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안재경</a:t>
            </a:r>
            <a:r>
              <a:rPr lang="en-US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ko-KR" altLang="en-US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윤승현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166630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266</Words>
  <Application>Microsoft Office PowerPoint</Application>
  <PresentationFormat>사용자 지정</PresentationFormat>
  <Paragraphs>66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Calibri</vt:lpstr>
      <vt:lpstr>IBM Plex Sans Medium</vt:lpstr>
      <vt:lpstr>Roboto</vt:lpstr>
      <vt:lpstr>나눔스퀘어OTF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LINE</cp:lastModifiedBy>
  <cp:revision>18</cp:revision>
  <dcterms:created xsi:type="dcterms:W3CDTF">2024-11-14T05:31:53Z</dcterms:created>
  <dcterms:modified xsi:type="dcterms:W3CDTF">2024-11-20T06:53:20Z</dcterms:modified>
</cp:coreProperties>
</file>